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6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3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2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6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2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1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E675-2C85-4428-A1E8-7CC26794351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B006-83CF-4DB9-B65F-D80198B5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ahighlights.com/greatwall/fact/" TargetMode="External"/><Relationship Id="rId2" Type="http://schemas.openxmlformats.org/officeDocument/2006/relationships/hyperlink" Target="http://www.chinahighlights.com/beijing/forbidden-ci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tmuseum.org/toah/hd/ming/hd_ming.htm" TargetMode="External"/><Relationship Id="rId4" Type="http://schemas.openxmlformats.org/officeDocument/2006/relationships/hyperlink" Target="http://www.age-of-the-sage.org/archaeology/terracotta_warrio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9144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19200"/>
            <a:ext cx="8991600" cy="5638800"/>
          </a:xfrm>
        </p:spPr>
        <p:txBody>
          <a:bodyPr/>
          <a:lstStyle/>
          <a:p>
            <a:r>
              <a:rPr lang="en-US" sz="3200" dirty="0">
                <a:hlinkClick r:id="rId2"/>
              </a:rPr>
              <a:t>http://www.chinahighlights.com/beijing/forbidden-city</a:t>
            </a:r>
            <a:r>
              <a:rPr lang="en-US" sz="3200" dirty="0">
                <a:hlinkClick r:id="rId2"/>
              </a:rPr>
              <a:t>/</a:t>
            </a:r>
            <a:endParaRPr lang="en-US" sz="3200" dirty="0"/>
          </a:p>
          <a:p>
            <a:r>
              <a:rPr lang="en-US" sz="3200" dirty="0"/>
              <a:t>http://www.visitourchina.com/beijing/attraction/summer-palace.html</a:t>
            </a:r>
            <a:endParaRPr lang="en-US" sz="3200" dirty="0"/>
          </a:p>
          <a:p>
            <a:r>
              <a:rPr lang="en-US" sz="3200" dirty="0">
                <a:hlinkClick r:id="rId3"/>
              </a:rPr>
              <a:t>http://www.chinahighlights.com/greatwall/fact</a:t>
            </a:r>
            <a:r>
              <a:rPr lang="en-US" sz="3200" dirty="0">
                <a:hlinkClick r:id="rId3"/>
              </a:rPr>
              <a:t>/</a:t>
            </a:r>
            <a:endParaRPr lang="en-US" sz="3200" dirty="0"/>
          </a:p>
          <a:p>
            <a:r>
              <a:rPr lang="en-US" sz="3200" dirty="0">
                <a:hlinkClick r:id="rId4"/>
              </a:rPr>
              <a:t>http://</a:t>
            </a:r>
            <a:r>
              <a:rPr lang="en-US" sz="3200" dirty="0">
                <a:hlinkClick r:id="rId4"/>
              </a:rPr>
              <a:t>www.age-of-the-sage.org/archaeology/terracotta_warriors.html</a:t>
            </a:r>
            <a:endParaRPr lang="en-US" sz="3200" dirty="0"/>
          </a:p>
          <a:p>
            <a:r>
              <a:rPr lang="en-US" sz="3200" dirty="0">
                <a:hlinkClick r:id="rId5"/>
              </a:rPr>
              <a:t>http://</a:t>
            </a:r>
            <a:r>
              <a:rPr lang="en-US" sz="3200" dirty="0">
                <a:hlinkClick r:id="rId5"/>
              </a:rPr>
              <a:t>www.metmuseum.org/toah/hd/ming/hd_ming.htm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4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References 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References </dc:title>
  <dc:creator>Amanda Tse</dc:creator>
  <cp:lastModifiedBy>Amanda Tse</cp:lastModifiedBy>
  <cp:revision>1</cp:revision>
  <dcterms:created xsi:type="dcterms:W3CDTF">2017-05-12T13:33:27Z</dcterms:created>
  <dcterms:modified xsi:type="dcterms:W3CDTF">2017-05-12T13:33:34Z</dcterms:modified>
</cp:coreProperties>
</file>